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65" r:id="rId6"/>
    <p:sldId id="271" r:id="rId7"/>
    <p:sldId id="266" r:id="rId8"/>
    <p:sldId id="264" r:id="rId9"/>
    <p:sldId id="268" r:id="rId10"/>
    <p:sldId id="269" r:id="rId11"/>
    <p:sldId id="262" r:id="rId12"/>
    <p:sldId id="260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BDCE4-BF37-4EE4-B6F2-4AB7B4ECCD60}" v="10" dt="2022-02-10T04:03:53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 병오" userId="c9e4005c15eaf2c2" providerId="LiveId" clId="{060BDCE4-BF37-4EE4-B6F2-4AB7B4ECCD60}"/>
    <pc:docChg chg="undo custSel addSld modSld">
      <pc:chgData name="황 병오" userId="c9e4005c15eaf2c2" providerId="LiveId" clId="{060BDCE4-BF37-4EE4-B6F2-4AB7B4ECCD60}" dt="2022-02-10T04:04:01.885" v="141" actId="14100"/>
      <pc:docMkLst>
        <pc:docMk/>
      </pc:docMkLst>
      <pc:sldChg chg="modSp mod">
        <pc:chgData name="황 병오" userId="c9e4005c15eaf2c2" providerId="LiveId" clId="{060BDCE4-BF37-4EE4-B6F2-4AB7B4ECCD60}" dt="2022-02-10T03:53:52.753" v="119" actId="207"/>
        <pc:sldMkLst>
          <pc:docMk/>
          <pc:sldMk cId="2354834206" sldId="256"/>
        </pc:sldMkLst>
        <pc:spChg chg="mod">
          <ac:chgData name="황 병오" userId="c9e4005c15eaf2c2" providerId="LiveId" clId="{060BDCE4-BF37-4EE4-B6F2-4AB7B4ECCD60}" dt="2022-02-10T03:53:52.753" v="119" actId="207"/>
          <ac:spMkLst>
            <pc:docMk/>
            <pc:sldMk cId="2354834206" sldId="256"/>
            <ac:spMk id="3" creationId="{00000000-0000-0000-0000-000000000000}"/>
          </ac:spMkLst>
        </pc:spChg>
      </pc:sldChg>
      <pc:sldChg chg="addSp modSp mod setBg setClrOvrMap">
        <pc:chgData name="황 병오" userId="c9e4005c15eaf2c2" providerId="LiveId" clId="{060BDCE4-BF37-4EE4-B6F2-4AB7B4ECCD60}" dt="2022-02-10T03:48:39.688" v="0" actId="26606"/>
        <pc:sldMkLst>
          <pc:docMk/>
          <pc:sldMk cId="1601572519" sldId="262"/>
        </pc:sldMkLst>
        <pc:spChg chg="mo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2" creationId="{00000000-0000-0000-0000-000000000000}"/>
          </ac:spMkLst>
        </pc:spChg>
        <pc:spChg chg="mo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3" creationId="{00000000-0000-0000-0000-000000000000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73" creationId="{D1DE3271-DD99-4DEF-AF9F-84397884C8EF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75" creationId="{E06A31CE-F9B6-4BA2-8685-60F3524D07DA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77" creationId="{8ADF14A3-1454-4B74-8B4A-CB197D7A797F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79" creationId="{EC19D556-0251-4E87-AE24-890965BAD5D9}"/>
          </ac:spMkLst>
        </pc:spChg>
        <pc:spChg chg="add">
          <ac:chgData name="황 병오" userId="c9e4005c15eaf2c2" providerId="LiveId" clId="{060BDCE4-BF37-4EE4-B6F2-4AB7B4ECCD60}" dt="2022-02-10T03:48:39.688" v="0" actId="26606"/>
          <ac:spMkLst>
            <pc:docMk/>
            <pc:sldMk cId="1601572519" sldId="262"/>
            <ac:spMk id="81" creationId="{CBC3C8C6-98E2-45EF-AEFC-30C0DBA0E958}"/>
          </ac:spMkLst>
        </pc:spChg>
        <pc:picChg chg="mod">
          <ac:chgData name="황 병오" userId="c9e4005c15eaf2c2" providerId="LiveId" clId="{060BDCE4-BF37-4EE4-B6F2-4AB7B4ECCD60}" dt="2022-02-10T03:48:39.688" v="0" actId="26606"/>
          <ac:picMkLst>
            <pc:docMk/>
            <pc:sldMk cId="1601572519" sldId="262"/>
            <ac:picMk id="1026" creationId="{00000000-0000-0000-0000-000000000000}"/>
          </ac:picMkLst>
        </pc:picChg>
        <pc:picChg chg="mod">
          <ac:chgData name="황 병오" userId="c9e4005c15eaf2c2" providerId="LiveId" clId="{060BDCE4-BF37-4EE4-B6F2-4AB7B4ECCD60}" dt="2022-02-10T03:48:39.688" v="0" actId="26606"/>
          <ac:picMkLst>
            <pc:docMk/>
            <pc:sldMk cId="1601572519" sldId="262"/>
            <ac:picMk id="1028" creationId="{00000000-0000-0000-0000-000000000000}"/>
          </ac:picMkLst>
        </pc:picChg>
      </pc:sldChg>
      <pc:sldChg chg="addSp delSp modSp mod setBg setClrOvrMap">
        <pc:chgData name="황 병오" userId="c9e4005c15eaf2c2" providerId="LiveId" clId="{060BDCE4-BF37-4EE4-B6F2-4AB7B4ECCD60}" dt="2022-02-10T03:49:07.929" v="9" actId="14100"/>
        <pc:sldMkLst>
          <pc:docMk/>
          <pc:sldMk cId="1610951358" sldId="263"/>
        </pc:sldMkLst>
        <pc:spChg chg="mo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2" creationId="{00000000-0000-0000-0000-000000000000}"/>
          </ac:spMkLst>
        </pc:spChg>
        <pc:spChg chg="mod or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3" creationId="{00000000-0000-0000-0000-000000000000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13" creationId="{F70C2B8F-6B1B-46D5-86E6-40F36C695FC2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15" creationId="{DB521824-592C-476A-AB0A-CA0C6D1F3407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17" creationId="{A2749EFA-8EE4-4EB8-9424-8E593B9320AD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19" creationId="{B5C860C9-D4F9-4350-80DA-0D1CD36C7741}"/>
          </ac:spMkLst>
        </pc:spChg>
        <pc:spChg chg="add del">
          <ac:chgData name="황 병오" userId="c9e4005c15eaf2c2" providerId="LiveId" clId="{060BDCE4-BF37-4EE4-B6F2-4AB7B4ECCD60}" dt="2022-02-10T03:48:50.714" v="2" actId="26606"/>
          <ac:spMkLst>
            <pc:docMk/>
            <pc:sldMk cId="1610951358" sldId="263"/>
            <ac:spMk id="21" creationId="{538A90C8-AE0E-4EBA-9AF8-EEDB206020E0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3" creationId="{283DA7DD-CA37-4ED7-8710-48E56B063BA4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4" creationId="{38ABDB68-E3D5-448E-97D3-06FFEF680193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5" creationId="{B92F2E3C-66CD-4DEB-BA14-2A5912B65A21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6" creationId="{B8DD7FEB-D9F3-4F5B-982C-36B0664D0205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7" creationId="{96BA11E4-0636-4FA9-A836-2A4FB176449A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8" creationId="{5681882E-BDD0-4311-AF62-E8019628524D}"/>
          </ac:spMkLst>
        </pc:spChg>
        <pc:spChg chg="add del">
          <ac:chgData name="황 병오" userId="c9e4005c15eaf2c2" providerId="LiveId" clId="{060BDCE4-BF37-4EE4-B6F2-4AB7B4ECCD60}" dt="2022-02-10T03:48:54.138" v="4" actId="26606"/>
          <ac:spMkLst>
            <pc:docMk/>
            <pc:sldMk cId="1610951358" sldId="263"/>
            <ac:spMk id="29" creationId="{EADD3260-4BDA-459B-A162-5E1B897E38FC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1" creationId="{89EA2611-DCBA-4E97-A2B2-9A466E76BDA4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2" creationId="{BBC615D1-6E12-40EF-915B-316CFDB550D5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3" creationId="{B9797D36-DE1E-47CD-881A-6C1F5828261B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4" creationId="{4A2FAF1F-F462-46AF-A9E6-CC93C4E2C359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5" creationId="{7146BED8-BAE9-42C5-A3DD-7B946445DB8C}"/>
          </ac:spMkLst>
        </pc:spChg>
        <pc:spChg chg="add del">
          <ac:chgData name="황 병오" userId="c9e4005c15eaf2c2" providerId="LiveId" clId="{060BDCE4-BF37-4EE4-B6F2-4AB7B4ECCD60}" dt="2022-02-10T03:48:57.802" v="6" actId="26606"/>
          <ac:spMkLst>
            <pc:docMk/>
            <pc:sldMk cId="1610951358" sldId="263"/>
            <ac:spMk id="36" creationId="{15765FE8-B62F-41E4-A73C-74C91A8FD945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38" creationId="{89EA2611-DCBA-4E97-A2B2-9A466E76BDA4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39" creationId="{FD2669AB-35DB-41EC-BE9C-DA80B60A3280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0" creationId="{BBC615D1-6E12-40EF-915B-316CFDB550D5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1" creationId="{B9797D36-DE1E-47CD-881A-6C1F5828261B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2" creationId="{4A2FAF1F-F462-46AF-A9E6-CC93C4E2C359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3" creationId="{7146BED8-BAE9-42C5-A3DD-7B946445DB8C}"/>
          </ac:spMkLst>
        </pc:spChg>
        <pc:spChg chg="add">
          <ac:chgData name="황 병오" userId="c9e4005c15eaf2c2" providerId="LiveId" clId="{060BDCE4-BF37-4EE4-B6F2-4AB7B4ECCD60}" dt="2022-02-10T03:48:57.932" v="7" actId="26606"/>
          <ac:spMkLst>
            <pc:docMk/>
            <pc:sldMk cId="1610951358" sldId="263"/>
            <ac:spMk id="44" creationId="{15765FE8-B62F-41E4-A73C-74C91A8FD945}"/>
          </ac:spMkLst>
        </pc:spChg>
        <pc:picChg chg="mod">
          <ac:chgData name="황 병오" userId="c9e4005c15eaf2c2" providerId="LiveId" clId="{060BDCE4-BF37-4EE4-B6F2-4AB7B4ECCD60}" dt="2022-02-10T03:49:07.929" v="9" actId="14100"/>
          <ac:picMkLst>
            <pc:docMk/>
            <pc:sldMk cId="1610951358" sldId="263"/>
            <ac:picMk id="8" creationId="{1CF6E268-5518-4D25-BAC5-687917A5C8E6}"/>
          </ac:picMkLst>
        </pc:picChg>
      </pc:sldChg>
      <pc:sldChg chg="addSp delSp modSp mod delAnim modAnim">
        <pc:chgData name="황 병오" userId="c9e4005c15eaf2c2" providerId="LiveId" clId="{060BDCE4-BF37-4EE4-B6F2-4AB7B4ECCD60}" dt="2022-02-10T04:03:18.232" v="132" actId="21"/>
        <pc:sldMkLst>
          <pc:docMk/>
          <pc:sldMk cId="1930929006" sldId="264"/>
        </pc:sldMkLst>
        <pc:picChg chg="add del mod">
          <ac:chgData name="황 병오" userId="c9e4005c15eaf2c2" providerId="LiveId" clId="{060BDCE4-BF37-4EE4-B6F2-4AB7B4ECCD60}" dt="2022-02-10T04:03:18.232" v="132" actId="21"/>
          <ac:picMkLst>
            <pc:docMk/>
            <pc:sldMk cId="1930929006" sldId="264"/>
            <ac:picMk id="3" creationId="{8712C305-AE6D-4B7A-8F9E-B6CC2616BE1D}"/>
          </ac:picMkLst>
        </pc:picChg>
      </pc:sldChg>
      <pc:sldChg chg="addSp delSp modSp new mod modAnim">
        <pc:chgData name="황 병오" userId="c9e4005c15eaf2c2" providerId="LiveId" clId="{060BDCE4-BF37-4EE4-B6F2-4AB7B4ECCD60}" dt="2022-02-10T04:04:01.885" v="141" actId="14100"/>
        <pc:sldMkLst>
          <pc:docMk/>
          <pc:sldMk cId="2442883305" sldId="266"/>
        </pc:sldMkLst>
        <pc:picChg chg="add del mod">
          <ac:chgData name="황 병오" userId="c9e4005c15eaf2c2" providerId="LiveId" clId="{060BDCE4-BF37-4EE4-B6F2-4AB7B4ECCD60}" dt="2022-02-10T04:03:44.174" v="138" actId="478"/>
          <ac:picMkLst>
            <pc:docMk/>
            <pc:sldMk cId="2442883305" sldId="266"/>
            <ac:picMk id="2" creationId="{7D619557-E671-4728-99A1-F9484AB38D57}"/>
          </ac:picMkLst>
        </pc:picChg>
        <pc:picChg chg="add mod">
          <ac:chgData name="황 병오" userId="c9e4005c15eaf2c2" providerId="LiveId" clId="{060BDCE4-BF37-4EE4-B6F2-4AB7B4ECCD60}" dt="2022-02-10T04:04:01.885" v="141" actId="14100"/>
          <ac:picMkLst>
            <pc:docMk/>
            <pc:sldMk cId="2442883305" sldId="266"/>
            <ac:picMk id="3" creationId="{BE9DFF7B-9231-4172-BEF1-D733140430F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1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2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736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86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6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001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57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2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1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5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66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29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501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4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2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1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D7A3AF4-AE62-4789-8F24-147F421B2A7D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70EEB0E-0A28-4B37-B6DE-632A18A146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03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/ch-algorithms/grover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Image segmentation by Grover Algorithm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619964" y="4345969"/>
            <a:ext cx="5704257" cy="159141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Team: Voyager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Members: </a:t>
            </a:r>
            <a:r>
              <a:rPr lang="en-US" altLang="ko-KR" dirty="0" err="1">
                <a:solidFill>
                  <a:schemeClr val="bg1"/>
                </a:solidFill>
              </a:rPr>
              <a:t>Hoyeon</a:t>
            </a:r>
            <a:r>
              <a:rPr lang="en-US" altLang="ko-KR" dirty="0">
                <a:solidFill>
                  <a:schemeClr val="bg1"/>
                </a:solidFill>
              </a:rPr>
              <a:t> Kook, </a:t>
            </a:r>
            <a:r>
              <a:rPr lang="en-US" altLang="ko-KR" dirty="0" err="1">
                <a:solidFill>
                  <a:schemeClr val="bg1"/>
                </a:solidFill>
              </a:rPr>
              <a:t>dasan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kim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huihun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kim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byoungoh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hwang</a:t>
            </a:r>
            <a:r>
              <a:rPr lang="en-US" altLang="ko-KR" dirty="0">
                <a:solidFill>
                  <a:schemeClr val="bg1"/>
                </a:solidFill>
              </a:rPr>
              <a:t> , </a:t>
            </a:r>
            <a:r>
              <a:rPr lang="en-US" altLang="ko-KR" dirty="0" err="1">
                <a:solidFill>
                  <a:schemeClr val="bg1"/>
                </a:solidFill>
              </a:rPr>
              <a:t>bumkyu</a:t>
            </a:r>
            <a:r>
              <a:rPr lang="en-US" altLang="ko-KR" dirty="0">
                <a:solidFill>
                  <a:schemeClr val="bg1"/>
                </a:solidFill>
              </a:rPr>
              <a:t> park,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Mentor: </a:t>
            </a:r>
            <a:r>
              <a:rPr lang="en-US" altLang="ko-KR" dirty="0" err="1">
                <a:solidFill>
                  <a:schemeClr val="bg1"/>
                </a:solidFill>
              </a:rPr>
              <a:t>saesun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kim</a:t>
            </a:r>
            <a:r>
              <a:rPr lang="ko-KR" altLang="en-US" dirty="0">
                <a:solidFill>
                  <a:schemeClr val="bg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354834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Grover Algorithm can detect rapid change of images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/>
              <a:t>If the performance of quantum computer improves, it can be applied to more advanced image segmentations with higher frames and various pixels. </a:t>
            </a:r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>
                <a:solidFill>
                  <a:schemeClr val="tx1"/>
                </a:solidFill>
                <a:effectLst/>
                <a:latin typeface="+mj-lt"/>
                <a:ea typeface="맑은 고딕" panose="020B0503020000020004" pitchFamily="50" charset="-127"/>
              </a:rPr>
              <a:t>Since Grover algorithm has quadratic speed up over classical computer for finding the unique dataset, this algorithm can be very useful for detecting the suspicious activity from the image</a:t>
            </a:r>
            <a:r>
              <a:rPr lang="en-US" altLang="ko-KR" sz="2000" dirty="0">
                <a:latin typeface="+mj-lt"/>
              </a:rPr>
              <a:t>.</a:t>
            </a:r>
          </a:p>
        </p:txBody>
      </p:sp>
      <p:pic>
        <p:nvPicPr>
          <p:cNvPr id="4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3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1DE3271-DD99-4DEF-AF9F-84397884C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06A31CE-F9B6-4BA2-8685-60F3524D0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8ADF14A3-1454-4B74-8B4A-CB197D7A7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EC19D556-0251-4E87-AE24-890965BAD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tx1"/>
                </a:solidFill>
              </a:rPr>
              <a:t>Further Study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C3C8C6-98E2-45EF-AEFC-30C0DBA0E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9098" y="2103120"/>
            <a:ext cx="5132439" cy="399011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Traffic volume 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Measure the traffic volume for navigation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Tracking criminals using car</a:t>
            </a:r>
          </a:p>
          <a:p>
            <a:pPr marL="0" indent="0">
              <a:buNone/>
            </a:pP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/>
              <a:t>Infrared camera</a:t>
            </a:r>
          </a:p>
          <a:p>
            <a:pPr>
              <a:buFontTx/>
              <a:buChar char="-"/>
            </a:pPr>
            <a:r>
              <a:rPr lang="en-US" altLang="ko-KR" dirty="0"/>
              <a:t>Applying it to quarantine system</a:t>
            </a:r>
          </a:p>
          <a:p>
            <a:pPr>
              <a:buFontTx/>
              <a:buChar char="-"/>
            </a:pPr>
            <a:r>
              <a:rPr lang="en-US" altLang="ko-KR" dirty="0"/>
              <a:t>Security part such as detecting strangers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dirty="0">
                <a:solidFill>
                  <a:schemeClr val="tx1"/>
                </a:solidFill>
              </a:rPr>
              <a:t>Using it in satellite to detect the certain phenomenon on Earth 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Environmental problems like forest fire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National security such as detecting a missile 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F6E268-5518-4D25-BAC5-687917A5C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4" r="14547" b="1"/>
          <a:stretch/>
        </p:blipFill>
        <p:spPr>
          <a:xfrm>
            <a:off x="8929878" y="4366276"/>
            <a:ext cx="1850834" cy="2505890"/>
          </a:xfrm>
          <a:prstGeom prst="rect">
            <a:avLst/>
          </a:prstGeom>
        </p:spPr>
      </p:pic>
      <p:pic>
        <p:nvPicPr>
          <p:cNvPr id="1028" name="Picture 4" descr="본체에 방패 모양이 있고 밝은 색상에 입체적인 기본 자물쇠 그래픽을 보여줍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5070" y="2345709"/>
            <a:ext cx="2365325" cy="23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m.segyebiz.com/content/image/2015/11/13/20151113020023_0.jpg?randomNumber=15112583024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1997" y="416331"/>
            <a:ext cx="2370029" cy="200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572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Another Results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8501C2-AED9-4EE1-8A4C-15C1340C3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357" y="4529138"/>
            <a:ext cx="3886200" cy="2278856"/>
          </a:xfrm>
          <a:prstGeom prst="rect">
            <a:avLst/>
          </a:prstGeom>
        </p:spPr>
      </p:pic>
      <p:pic>
        <p:nvPicPr>
          <p:cNvPr id="9" name="그림 8" descr="건물이(가) 표시된 사진&#10;&#10;자동 생성된 설명">
            <a:extLst>
              <a:ext uri="{FF2B5EF4-FFF2-40B4-BE49-F238E27FC236}">
                <a16:creationId xmlns:a16="http://schemas.microsoft.com/office/drawing/2014/main" id="{77C12663-8950-462C-A4F2-DEADC39C6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" y="2407444"/>
            <a:ext cx="7162802" cy="4400550"/>
          </a:xfrm>
          <a:prstGeom prst="rect">
            <a:avLst/>
          </a:prstGeom>
        </p:spPr>
      </p:pic>
      <p:pic>
        <p:nvPicPr>
          <p:cNvPr id="14" name="그림 13" descr="바닥, 장면, 도로, 길이(가) 표시된 사진&#10;&#10;자동 생성된 설명">
            <a:extLst>
              <a:ext uri="{FF2B5EF4-FFF2-40B4-BE49-F238E27FC236}">
                <a16:creationId xmlns:a16="http://schemas.microsoft.com/office/drawing/2014/main" id="{11000170-96B6-45C2-9604-8C79AE6A9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589" y="2514600"/>
            <a:ext cx="3443286" cy="19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8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ver_video_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the project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A fast target detection method</a:t>
            </a:r>
            <a:br>
              <a:rPr lang="en-US" altLang="ko-KR" sz="2000" dirty="0"/>
            </a:br>
            <a:r>
              <a:rPr lang="en-US" altLang="ko-KR" sz="2000" dirty="0"/>
              <a:t>(car’s headlights, infrared camera, etc…)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10" y="4094017"/>
            <a:ext cx="4064001" cy="2286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88" y="4094017"/>
            <a:ext cx="2286001" cy="2286001"/>
          </a:xfrm>
          <a:prstGeom prst="rect">
            <a:avLst/>
          </a:prstGeom>
        </p:spPr>
      </p:pic>
      <p:pic>
        <p:nvPicPr>
          <p:cNvPr id="6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02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Grover’s Algorithm?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4"/>
          <a:stretch/>
        </p:blipFill>
        <p:spPr>
          <a:xfrm>
            <a:off x="1716063" y="1898841"/>
            <a:ext cx="8824913" cy="2406033"/>
          </a:xfrm>
        </p:spPr>
      </p:pic>
      <p:sp>
        <p:nvSpPr>
          <p:cNvPr id="5" name="TextBox 4"/>
          <p:cNvSpPr txBox="1"/>
          <p:nvPr/>
        </p:nvSpPr>
        <p:spPr>
          <a:xfrm>
            <a:off x="1716063" y="4478482"/>
            <a:ext cx="2596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</a:rPr>
              <a:t>H Gate:</a:t>
            </a:r>
          </a:p>
          <a:p>
            <a:r>
              <a:rPr lang="en-US" altLang="ko-KR" b="1" dirty="0" err="1">
                <a:solidFill>
                  <a:srgbClr val="00B0F0"/>
                </a:solidFill>
              </a:rPr>
              <a:t>Superpositioning</a:t>
            </a:r>
            <a:r>
              <a:rPr lang="en-US" altLang="ko-KR" b="1" dirty="0">
                <a:solidFill>
                  <a:srgbClr val="00B0F0"/>
                </a:solidFill>
              </a:rPr>
              <a:t> the qubits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2444" y="4478482"/>
            <a:ext cx="2596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</a:rPr>
              <a:t>Oracle:</a:t>
            </a:r>
          </a:p>
          <a:p>
            <a:r>
              <a:rPr lang="en-US" altLang="ko-KR" b="1" dirty="0">
                <a:solidFill>
                  <a:schemeClr val="accent4"/>
                </a:solidFill>
              </a:rPr>
              <a:t>Checking the answers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8825" y="4478482"/>
            <a:ext cx="2596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2D050"/>
                </a:solidFill>
              </a:rPr>
              <a:t>Diffuser:</a:t>
            </a:r>
          </a:p>
          <a:p>
            <a:r>
              <a:rPr lang="en-US" altLang="ko-KR" b="1" dirty="0">
                <a:solidFill>
                  <a:srgbClr val="92D050"/>
                </a:solidFill>
              </a:rPr>
              <a:t>Amplifying the probabilities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771899" y="2942146"/>
            <a:ext cx="1081784" cy="966355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83400" y="2942145"/>
            <a:ext cx="1261535" cy="966355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374652" y="2942145"/>
            <a:ext cx="2208239" cy="966355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0" idx="2"/>
            <a:endCxn id="5" idx="0"/>
          </p:cNvCxnSpPr>
          <p:nvPr/>
        </p:nvCxnSpPr>
        <p:spPr>
          <a:xfrm flipH="1">
            <a:off x="3014145" y="3908501"/>
            <a:ext cx="1298646" cy="5699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2" idx="2"/>
          </p:cNvCxnSpPr>
          <p:nvPr/>
        </p:nvCxnSpPr>
        <p:spPr>
          <a:xfrm flipH="1">
            <a:off x="5538355" y="3908500"/>
            <a:ext cx="75813" cy="56998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2"/>
          </p:cNvCxnSpPr>
          <p:nvPr/>
        </p:nvCxnSpPr>
        <p:spPr>
          <a:xfrm>
            <a:off x="7478772" y="3908500"/>
            <a:ext cx="865128" cy="5699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54954" y="5961888"/>
            <a:ext cx="55229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Picture Source: </a:t>
            </a:r>
            <a:r>
              <a:rPr lang="en-US" altLang="ko-KR" sz="1100" dirty="0">
                <a:hlinkClick r:id="rId3"/>
              </a:rPr>
              <a:t>https://qiskit.org/textbook/ch-algorithms/grover.html</a:t>
            </a:r>
            <a:endParaRPr lang="en-US" altLang="ko-KR" sz="1100" dirty="0"/>
          </a:p>
          <a:p>
            <a:r>
              <a:rPr lang="en-US" altLang="ko-KR" sz="1100" dirty="0"/>
              <a:t>Paper Source: </a:t>
            </a:r>
            <a:r>
              <a:rPr lang="en-US" altLang="ko-KR" sz="1100" dirty="0" err="1"/>
              <a:t>Lov</a:t>
            </a:r>
            <a:r>
              <a:rPr lang="en-US" altLang="ko-KR" sz="1100" dirty="0"/>
              <a:t> K. Grover, </a:t>
            </a:r>
            <a:r>
              <a:rPr lang="en-US" altLang="ko-KR" sz="1100" dirty="0">
                <a:latin typeface="Batang" panose="02030600000101010101" pitchFamily="18" charset="-127"/>
                <a:ea typeface="Batang" panose="02030600000101010101" pitchFamily="18" charset="-127"/>
              </a:rPr>
              <a:t>「</a:t>
            </a:r>
            <a:r>
              <a:rPr lang="en-US" altLang="ko-KR" sz="1100" dirty="0">
                <a:ea typeface="Batang" panose="02030600000101010101" pitchFamily="18" charset="-127"/>
              </a:rPr>
              <a:t>A fast quantum mechanical algorithm for database search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」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19 Nov 1996</a:t>
            </a:r>
            <a:endParaRPr lang="ko-KR" altLang="en-US" sz="800" dirty="0"/>
          </a:p>
        </p:txBody>
      </p:sp>
      <p:pic>
        <p:nvPicPr>
          <p:cNvPr id="1030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64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did we use Grover Algorithm?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Saving times effectively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7163" y="3310738"/>
            <a:ext cx="44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B0F0"/>
                </a:solidFill>
              </a:rPr>
              <a:t>1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6589" y="3310738"/>
            <a:ext cx="44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0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2646653" y="3995421"/>
            <a:ext cx="581020" cy="822960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1034" y="5647397"/>
            <a:ext cx="245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&lt;Normal Algorithm&gt;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89935" y="3310738"/>
            <a:ext cx="44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B0F0"/>
                </a:solidFill>
              </a:rPr>
              <a:t>1</a:t>
            </a:r>
            <a:endParaRPr lang="ko-KR" altLang="en-US" sz="32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97631" y="3310738"/>
            <a:ext cx="44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0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7312864" y="3995421"/>
            <a:ext cx="581020" cy="822960"/>
          </a:xfrm>
          <a:prstGeom prst="down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405112" y="5650468"/>
            <a:ext cx="240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&lt;Grover Algorithm&gt;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10540" y="5048223"/>
            <a:ext cx="205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Answer received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72238" y="5048223"/>
            <a:ext cx="205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Answer received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24596" y="4154421"/>
            <a:ext cx="1014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 times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232370" y="4148846"/>
                <a:ext cx="1343891" cy="395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times!!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370" y="4148846"/>
                <a:ext cx="1343891" cy="395429"/>
              </a:xfrm>
              <a:prstGeom prst="rect">
                <a:avLst/>
              </a:prstGeom>
              <a:blipFill>
                <a:blip r:embed="rId2"/>
                <a:stretch>
                  <a:fillRect t="-3125" r="-452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58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30000" decel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96296E-6 L 0.03203 -0.0002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9" grpId="0"/>
      <p:bldP spid="11" grpId="0"/>
      <p:bldP spid="12" grpId="0"/>
      <p:bldP spid="12" grpId="1"/>
      <p:bldP spid="13" grpId="0" animBg="1"/>
      <p:bldP spid="14" grpId="0"/>
      <p:bldP spid="10" grpId="0"/>
      <p:bldP spid="16" grpId="0"/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7A75E-103E-49FC-8990-C42B4680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codes</a:t>
            </a:r>
            <a:endParaRPr lang="ko-KR" altLang="en-US" dirty="0"/>
          </a:p>
        </p:txBody>
      </p:sp>
      <p:pic>
        <p:nvPicPr>
          <p:cNvPr id="4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EAFBD43-58D8-40D3-84EC-423D90160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76" y="2373150"/>
            <a:ext cx="4883401" cy="1251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EAC63C-C244-461F-A08A-99ADEA47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21" y="2373150"/>
            <a:ext cx="4674169" cy="4296993"/>
          </a:xfrm>
          <a:prstGeom prst="rect">
            <a:avLst/>
          </a:prstGeom>
        </p:spPr>
      </p:pic>
      <p:pic>
        <p:nvPicPr>
          <p:cNvPr id="5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7A75E-103E-49FC-8990-C42B4680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of codes</a:t>
            </a:r>
            <a:endParaRPr lang="ko-KR" altLang="en-US" dirty="0"/>
          </a:p>
        </p:txBody>
      </p:sp>
      <p:pic>
        <p:nvPicPr>
          <p:cNvPr id="5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0" y="2297699"/>
            <a:ext cx="5444093" cy="23004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25" y="2297699"/>
            <a:ext cx="5171277" cy="21756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71" y="4417384"/>
            <a:ext cx="2694576" cy="23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9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9년 7월 펄사 XQ-50 열화상 카메라에 잡힌 멧돼지들_Trim">
            <a:hlinkClick r:id="" action="ppaction://media"/>
            <a:extLst>
              <a:ext uri="{FF2B5EF4-FFF2-40B4-BE49-F238E27FC236}">
                <a16:creationId xmlns:a16="http://schemas.microsoft.com/office/drawing/2014/main" id="{BE9DFF7B-9231-4172-BEF1-D73314043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4948" y="967188"/>
            <a:ext cx="8761413" cy="706964"/>
          </a:xfrm>
        </p:spPr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46F01-2915-4188-8933-7EFD43F3A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679" y="2036619"/>
            <a:ext cx="8791001" cy="4821382"/>
          </a:xfrm>
          <a:prstGeom prst="rect">
            <a:avLst/>
          </a:prstGeom>
        </p:spPr>
      </p:pic>
      <p:sp>
        <p:nvSpPr>
          <p:cNvPr id="7" name="AutoShape 8">
            <a:extLst>
              <a:ext uri="{FF2B5EF4-FFF2-40B4-BE49-F238E27FC236}">
                <a16:creationId xmlns:a16="http://schemas.microsoft.com/office/drawing/2014/main" id="{84769731-A2D7-4CC3-B2F0-B5A4456BC9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2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0656" y="973668"/>
            <a:ext cx="8835712" cy="706964"/>
          </a:xfrm>
        </p:spPr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7B8083-094E-4B6A-A8E9-AE477C437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54" y="2427316"/>
            <a:ext cx="5189144" cy="359248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7639397" y="2535381"/>
            <a:ext cx="523702" cy="51539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6" descr="Amplitude Encoding. Achievement Unlocked | by Brian N. Siegelwax | Level Up 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989" y="5961888"/>
            <a:ext cx="1746377" cy="5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184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506</TotalTime>
  <Words>261</Words>
  <Application>Microsoft Office PowerPoint</Application>
  <PresentationFormat>와이드스크린</PresentationFormat>
  <Paragraphs>50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Batang</vt:lpstr>
      <vt:lpstr>Arial</vt:lpstr>
      <vt:lpstr>Cambria Math</vt:lpstr>
      <vt:lpstr>Century Gothic</vt:lpstr>
      <vt:lpstr>Wingdings 3</vt:lpstr>
      <vt:lpstr>이온(회의실)</vt:lpstr>
      <vt:lpstr>Image segmentation by Grover Algorithm </vt:lpstr>
      <vt:lpstr>About the project</vt:lpstr>
      <vt:lpstr>What is Grover’s Algorithm?</vt:lpstr>
      <vt:lpstr>Why did we use Grover Algorithm?</vt:lpstr>
      <vt:lpstr>Example of codes</vt:lpstr>
      <vt:lpstr>Example of codes</vt:lpstr>
      <vt:lpstr>PowerPoint 프레젠테이션</vt:lpstr>
      <vt:lpstr>Results</vt:lpstr>
      <vt:lpstr>Results</vt:lpstr>
      <vt:lpstr>Conclusion</vt:lpstr>
      <vt:lpstr>Further Study</vt:lpstr>
      <vt:lpstr>Another Results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dasan0409@naver.com</dc:creator>
  <cp:lastModifiedBy>국호연</cp:lastModifiedBy>
  <cp:revision>55</cp:revision>
  <dcterms:created xsi:type="dcterms:W3CDTF">2022-02-09T13:54:03Z</dcterms:created>
  <dcterms:modified xsi:type="dcterms:W3CDTF">2022-02-10T07:07:35Z</dcterms:modified>
</cp:coreProperties>
</file>